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1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09" r:id="rId14"/>
    <p:sldId id="311" r:id="rId15"/>
    <p:sldId id="271" r:id="rId16"/>
  </p:sldIdLst>
  <p:sldSz cx="9144000" cy="5143500" type="screen16x9"/>
  <p:notesSz cx="6858000" cy="9144000"/>
  <p:embeddedFontLst>
    <p:embeddedFont>
      <p:font typeface="Alfa Slab One" pitchFamily="2" charset="77"/>
      <p:regular r:id="rId18"/>
    </p:embeddedFont>
    <p:embeddedFont>
      <p:font typeface="Fira Sans Extra Condensed Medium" panose="020B06030500000200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Squada One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05D0B-4D7A-403F-92D4-36957A7A40F3}">
  <a:tblStyle styleId="{E7405D0B-4D7A-403F-92D4-36957A7A4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3"/>
    <p:restoredTop sz="94664"/>
  </p:normalViewPr>
  <p:slideViewPr>
    <p:cSldViewPr snapToGrid="0">
      <p:cViewPr varScale="1">
        <p:scale>
          <a:sx n="191" d="100"/>
          <a:sy n="191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16eb0963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16eb0963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68520a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68520a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68520a7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168520a7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9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02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1a9b18ff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1a9b18ff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13450" y="3306650"/>
            <a:ext cx="3845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7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04975" y="3265800"/>
            <a:ext cx="39258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9700" y="1126650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39700" y="2011925"/>
            <a:ext cx="4207500" cy="11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6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13300" y="2571750"/>
            <a:ext cx="40860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4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11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991250" y="0"/>
            <a:ext cx="1727806" cy="11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 amt="96000"/>
          </a:blip>
          <a:srcRect l="9918" t="2758" b="4365"/>
          <a:stretch/>
        </p:blipFill>
        <p:spPr>
          <a:xfrm rot="-206042">
            <a:off x="5154384" y="323325"/>
            <a:ext cx="2454253" cy="34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 l="1760" t="19268" r="8416" b="12666"/>
          <a:stretch/>
        </p:blipFill>
        <p:spPr>
          <a:xfrm>
            <a:off x="76717" y="4005375"/>
            <a:ext cx="8924401" cy="10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6">
            <a:alphaModFix/>
          </a:blip>
          <a:srcRect l="6429" t="16657" r="6568" b="11296"/>
          <a:stretch/>
        </p:blipFill>
        <p:spPr>
          <a:xfrm rot="238339">
            <a:off x="995355" y="3669771"/>
            <a:ext cx="7955717" cy="172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7">
            <a:alphaModFix/>
          </a:blip>
          <a:srcRect l="2099" t="5472" r="5015" b="9543"/>
          <a:stretch/>
        </p:blipFill>
        <p:spPr>
          <a:xfrm>
            <a:off x="3370558" y="1217675"/>
            <a:ext cx="5747476" cy="3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530697" y="1003699"/>
            <a:ext cx="1470429" cy="9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Battleships</a:t>
            </a:r>
            <a:endParaRPr dirty="0"/>
          </a:p>
        </p:txBody>
      </p:sp>
      <p:sp>
        <p:nvSpPr>
          <p:cNvPr id="153" name="Google Shape;153;p31"/>
          <p:cNvSpPr txBox="1"/>
          <p:nvPr/>
        </p:nvSpPr>
        <p:spPr>
          <a:xfrm>
            <a:off x="713225" y="2474350"/>
            <a:ext cx="4810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B</a:t>
            </a:r>
            <a:r>
              <a:rPr lang="en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y </a:t>
            </a:r>
            <a:r>
              <a:rPr lang="en" sz="5900" dirty="0" err="1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NavyBoys</a:t>
            </a:r>
            <a:endParaRPr sz="800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8FFF6-ADCF-7F1E-E1DA-D48392FD9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9A7BD-062C-7C2C-34CF-9238D754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4" y="1514085"/>
            <a:ext cx="2548998" cy="3514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1340E-79CC-335F-E8CA-8B48A4B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24" y="1696233"/>
            <a:ext cx="3435867" cy="2829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A500C-C97C-CE9B-20A6-195DD87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75" y="1677441"/>
            <a:ext cx="3303411" cy="33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AA3F6-BA02-2136-E687-04D0EC39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0" y="1304788"/>
            <a:ext cx="4244370" cy="368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989AC-C9A3-5016-A7F4-855F2026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91" y="1304787"/>
            <a:ext cx="4749409" cy="36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sz="1500" dirty="0"/>
              <a:t>-WE ALSO INCLUDE ERROR DETECTING METHODS THAT OUTPUTS ERROR MESSAGE </a:t>
            </a:r>
            <a:br>
              <a:rPr lang="en-CN" sz="1500" dirty="0"/>
            </a:br>
            <a:r>
              <a:rPr lang="en-CN" sz="1500" dirty="0"/>
              <a:t>-WE TRIED TO INCLUDE GAME AI BUT FAILED </a:t>
            </a:r>
            <a:br>
              <a:rPr lang="en-CN" sz="1500" dirty="0"/>
            </a:br>
            <a:r>
              <a:rPr lang="en-CN" sz="1500" dirty="0"/>
              <a:t>-WE TRIED TO INCLUDE A GUI BUT THE TOOLS REQUIRED ONLY WORKS FOR WINDOWS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20541-BD57-3F65-A36E-820764D6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0" y="2055731"/>
            <a:ext cx="4053000" cy="2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9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CONCLUSTIONS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267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100" y="1978906"/>
            <a:ext cx="3925800" cy="1925647"/>
          </a:xfrm>
        </p:spPr>
        <p:txBody>
          <a:bodyPr/>
          <a:lstStyle/>
          <a:p>
            <a:r>
              <a:rPr lang="en-CN" sz="1500" dirty="0"/>
              <a:t>-WE ALL WORK VERY HARD TO REACH THE FINAL EDITION OF THE GAME</a:t>
            </a:r>
            <a:br>
              <a:rPr lang="en-CN" sz="1500" dirty="0"/>
            </a:br>
            <a:r>
              <a:rPr lang="en-CN" sz="1500" dirty="0"/>
              <a:t>-WE DICUSSED MANY DIFFERENT VERSIONS BUT SOME FAILED TO IMPLEMENT SO NEXT TIIME WE CAN MAKE THE DISCUSSION MORE EFFIECENT</a:t>
            </a:r>
            <a:br>
              <a:rPr lang="en-CN" sz="1500" dirty="0"/>
            </a:br>
            <a:r>
              <a:rPr lang="en-CN" sz="1500" dirty="0"/>
              <a:t>-WE DID A GREAT JOB IN PLANNING THE GAME AND THE FLOW OF OUR GAME IS PERFECT!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</p:spTree>
    <p:extLst>
      <p:ext uri="{BB962C8B-B14F-4D97-AF65-F5344CB8AC3E}">
        <p14:creationId xmlns:p14="http://schemas.microsoft.com/office/powerpoint/2010/main" val="428826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122277">
            <a:off x="111000" y="3530137"/>
            <a:ext cx="8051997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l="6429" t="16657" r="6568" b="11296"/>
          <a:stretch/>
        </p:blipFill>
        <p:spPr>
          <a:xfrm rot="238339">
            <a:off x="1269630" y="3611221"/>
            <a:ext cx="7955717" cy="172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839700" y="505928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subTitle" idx="1"/>
          </p:nvPr>
        </p:nvSpPr>
        <p:spPr>
          <a:xfrm>
            <a:off x="839700" y="1410056"/>
            <a:ext cx="4207500" cy="217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Squada One"/>
                <a:sym typeface="Squada One"/>
              </a:rPr>
              <a:t>Project lead- P. </a:t>
            </a:r>
            <a:r>
              <a:rPr lang="en" sz="1500" dirty="0" err="1">
                <a:latin typeface="Squada One"/>
                <a:sym typeface="Squada One"/>
              </a:rPr>
              <a:t>Thinh</a:t>
            </a:r>
            <a:r>
              <a:rPr lang="en" sz="1500" dirty="0">
                <a:latin typeface="Squada One"/>
                <a:sym typeface="Squada One"/>
              </a:rPr>
              <a:t>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Squada One"/>
              </a:rPr>
              <a:t>Specification lead- </a:t>
            </a:r>
            <a:r>
              <a:rPr lang="en" sz="1500" dirty="0" err="1">
                <a:latin typeface="Squada One"/>
              </a:rPr>
              <a:t>Zhaowen</a:t>
            </a:r>
            <a:r>
              <a:rPr lang="en" sz="1500" dirty="0">
                <a:latin typeface="Squada One"/>
              </a:rPr>
              <a:t> Gu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Squada One"/>
                <a:sym typeface="Squada One"/>
              </a:rPr>
              <a:t>Interface lead- Nguyen </a:t>
            </a:r>
            <a:r>
              <a:rPr lang="en" sz="1500" dirty="0" err="1">
                <a:latin typeface="Squada One"/>
                <a:sym typeface="Squada One"/>
              </a:rPr>
              <a:t>Thinh</a:t>
            </a:r>
            <a:r>
              <a:rPr lang="en" sz="1500" dirty="0">
                <a:latin typeface="Squada One"/>
                <a:sym typeface="Squada One"/>
              </a:rPr>
              <a:t> </a:t>
            </a:r>
            <a:r>
              <a:rPr lang="en" sz="1500" dirty="0" err="1">
                <a:latin typeface="Squada One"/>
                <a:sym typeface="Squada One"/>
              </a:rPr>
              <a:t>Phuc</a:t>
            </a:r>
            <a:endParaRPr lang="en" sz="1500" dirty="0">
              <a:latin typeface="Squada One"/>
              <a:sym typeface="Squada O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Squada One"/>
              </a:rPr>
              <a:t>Technical lead- Thai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Squada One"/>
                <a:sym typeface="Squada One"/>
              </a:rPr>
              <a:t>Documentation lead- John McDonough</a:t>
            </a: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525" y="2139475"/>
            <a:ext cx="2019948" cy="27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600" y="2745675"/>
            <a:ext cx="1686225" cy="202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472525" y="1531200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7">
            <a:alphaModFix amt="37000"/>
          </a:blip>
          <a:stretch>
            <a:fillRect/>
          </a:stretch>
        </p:blipFill>
        <p:spPr>
          <a:xfrm>
            <a:off x="5518749" y="689400"/>
            <a:ext cx="1489624" cy="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RESULTS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of code results</a:t>
            </a:r>
            <a:endParaRPr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 idx="2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OBJECTIVES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the game look like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title" idx="5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9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METHODOLOGY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 of program and how do we approach it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 idx="15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236108">
            <a:off x="2568456" y="4349762"/>
            <a:ext cx="3919138" cy="81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4">
            <a:alphaModFix/>
          </a:blip>
          <a:srcRect l="10344" t="10404" r="8202" b="9926"/>
          <a:stretch/>
        </p:blipFill>
        <p:spPr>
          <a:xfrm>
            <a:off x="3864814" y="1343225"/>
            <a:ext cx="1493124" cy="33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" y="86425"/>
            <a:ext cx="9103775" cy="50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675" y="1003600"/>
            <a:ext cx="3940350" cy="32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187574" y="2051142"/>
            <a:ext cx="4372633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—</a:t>
            </a:r>
            <a:r>
              <a:rPr lang="en-US" dirty="0">
                <a:solidFill>
                  <a:schemeClr val="accent2"/>
                </a:solidFill>
              </a:rPr>
              <a:t>Joyce </a:t>
            </a:r>
            <a:r>
              <a:rPr lang="en-US" dirty="0" err="1">
                <a:solidFill>
                  <a:schemeClr val="accent2"/>
                </a:solidFill>
              </a:rPr>
              <a:t>Eilers</a:t>
            </a:r>
            <a:r>
              <a:rPr lang="en-US" dirty="0">
                <a:solidFill>
                  <a:schemeClr val="accent2"/>
                </a:solidFill>
              </a:rPr>
              <a:t> &amp; Bob Lowden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09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quada One"/>
              </a:rPr>
              <a:t>“Anchors aweigh, my boys, anchors aweigh.”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000" y="315450"/>
            <a:ext cx="1458026" cy="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7691932" y="0"/>
            <a:ext cx="1313443" cy="8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OBJECTIVES</a:t>
            </a:r>
            <a:endParaRPr sz="700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EE15-2487-E691-9D97-AF6990083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706" y="2092372"/>
            <a:ext cx="4832584" cy="1647313"/>
          </a:xfrm>
        </p:spPr>
        <p:txBody>
          <a:bodyPr/>
          <a:lstStyle/>
          <a:p>
            <a:r>
              <a:rPr lang="en-CN" sz="2400" b="0" dirty="0"/>
              <a:t>-INSPIRED BY CLASSIC BOARD GAME- BATTLESHIP</a:t>
            </a:r>
            <a:br>
              <a:rPr lang="en-CN" sz="2400" b="0" dirty="0"/>
            </a:br>
            <a:r>
              <a:rPr lang="en-CN" sz="2400" b="0" dirty="0"/>
              <a:t>-ONLY SINGLE PLAYER</a:t>
            </a:r>
            <a:br>
              <a:rPr lang="en-CN" sz="2400" b="0" dirty="0"/>
            </a:br>
            <a:r>
              <a:rPr lang="en-CN" sz="2400" b="0" dirty="0"/>
              <a:t>-HAVE DIFFERENT TYPES OF BATTLESHIP</a:t>
            </a:r>
            <a:br>
              <a:rPr lang="en-CN" sz="2400" b="0" dirty="0"/>
            </a:br>
            <a:r>
              <a:rPr lang="en-CN" sz="2400" b="0" dirty="0"/>
              <a:t>-HAVE DIFFERENT LEVELS OF DIFFICULTY</a:t>
            </a:r>
            <a:br>
              <a:rPr lang="en-CN" sz="2400" b="0" dirty="0"/>
            </a:br>
            <a:br>
              <a:rPr lang="en-CN" sz="2400" b="0" dirty="0"/>
            </a:br>
            <a:br>
              <a:rPr lang="en-CN" sz="2400" b="0" dirty="0"/>
            </a:br>
            <a:endParaRPr lang="en-CN" sz="2400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68A995-7DDF-423D-FA4B-B2E3B6B1E8A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77173" y="434991"/>
            <a:ext cx="6855604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</p:spTree>
    <p:extLst>
      <p:ext uri="{BB962C8B-B14F-4D97-AF65-F5344CB8AC3E}">
        <p14:creationId xmlns:p14="http://schemas.microsoft.com/office/powerpoint/2010/main" val="143964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METHODOLOGY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862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11C7-F5C2-8A2E-9035-EF9DA6FB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895" y="1104552"/>
            <a:ext cx="4565821" cy="3527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sz="1500" dirty="0"/>
              <a:t>- WE USE SIMILAR ARCHITECTURE LIKE PA3 AND PA4</a:t>
            </a:r>
            <a:br>
              <a:rPr lang="en-CN" sz="1500" dirty="0"/>
            </a:br>
            <a:r>
              <a:rPr lang="en-CN" sz="1500" dirty="0"/>
              <a:t>-WE BREAK DIFFERENT FUNCTIONS OF THE GAME INTO SEP</a:t>
            </a:r>
            <a:r>
              <a:rPr lang="en-US" sz="1500" dirty="0"/>
              <a:t>A</a:t>
            </a:r>
            <a:r>
              <a:rPr lang="en-CN" sz="1500" dirty="0"/>
              <a:t>RATE FILE AND MADE A MAKEFILE</a:t>
            </a:r>
            <a:br>
              <a:rPr lang="en-CN" sz="1500" dirty="0"/>
            </a:br>
            <a:r>
              <a:rPr lang="en-CN" sz="1500" dirty="0"/>
              <a:t>-MENU IS RESPONSIBLE FOR THE STARTING SCREEN</a:t>
            </a:r>
            <a:br>
              <a:rPr lang="en-CN" sz="1500" dirty="0"/>
            </a:br>
            <a:r>
              <a:rPr lang="en-CN" sz="1500" dirty="0"/>
              <a:t>- CLASS SHIP IS RESPONSIBLE FOR GENERATING A NEW SHIP BASED ON COORDINATE GIVEN </a:t>
            </a:r>
            <a:br>
              <a:rPr lang="en-CN" sz="1500" dirty="0"/>
            </a:br>
            <a:r>
              <a:rPr lang="en-CN" sz="1500" dirty="0"/>
              <a:t>-INSTRUCTIONS PRINTS OUT THE INSTRUCTIONS AND THE MAP</a:t>
            </a:r>
            <a:br>
              <a:rPr lang="en-CN" sz="1500" dirty="0"/>
            </a:br>
            <a:r>
              <a:rPr lang="en-CN" sz="1500" dirty="0"/>
              <a:t>-BOARD IS RESPONSIBLE FOR GAME ACTIVITIES AND THEIR EFFECT ON MAP. WORKS LIKE VIEW IN PA3</a:t>
            </a:r>
            <a:br>
              <a:rPr lang="en-CN" sz="1500" dirty="0"/>
            </a:br>
            <a:r>
              <a:rPr lang="en-CN" sz="1500" dirty="0"/>
              <a:t>- INITIALIZE GAME LIKE MODEL IN PA3</a:t>
            </a:r>
            <a:br>
              <a:rPr lang="en-CN" sz="1500" dirty="0"/>
            </a:br>
            <a:endParaRPr lang="en-CN" sz="1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67C60F-E4D5-584A-F294-108415C09B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20815" y="174687"/>
            <a:ext cx="6368319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76F9-CBF1-D222-8847-5A9C03D4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33" y="1362864"/>
            <a:ext cx="2461026" cy="29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RESULTS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8007938"/>
      </p:ext>
    </p:extLst>
  </p:cSld>
  <p:clrMapOvr>
    <a:masterClrMapping/>
  </p:clrMapOvr>
</p:sld>
</file>

<file path=ppt/theme/theme1.xml><?xml version="1.0" encoding="utf-8"?>
<a:theme xmlns:a="http://schemas.openxmlformats.org/drawingml/2006/main" name="Battle of Vimy Ridge Thesis by Slidesgo">
  <a:themeElements>
    <a:clrScheme name="Simple Light">
      <a:dk1>
        <a:srgbClr val="1B2119"/>
      </a:dk1>
      <a:lt1>
        <a:srgbClr val="E3E8D2"/>
      </a:lt1>
      <a:dk2>
        <a:srgbClr val="6D9B41"/>
      </a:dk2>
      <a:lt2>
        <a:srgbClr val="BBCC96"/>
      </a:lt2>
      <a:accent1>
        <a:srgbClr val="8DA14C"/>
      </a:accent1>
      <a:accent2>
        <a:srgbClr val="769334"/>
      </a:accent2>
      <a:accent3>
        <a:srgbClr val="526A2F"/>
      </a:accent3>
      <a:accent4>
        <a:srgbClr val="4C622C"/>
      </a:accent4>
      <a:accent5>
        <a:srgbClr val="394628"/>
      </a:accent5>
      <a:accent6>
        <a:srgbClr val="26391F"/>
      </a:accent6>
      <a:hlink>
        <a:srgbClr val="1B21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302</Words>
  <Application>Microsoft Macintosh PowerPoint</Application>
  <PresentationFormat>On-screen Show (16:9)</PresentationFormat>
  <Paragraphs>41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Squada One</vt:lpstr>
      <vt:lpstr>Arial</vt:lpstr>
      <vt:lpstr>Alfa Slab One</vt:lpstr>
      <vt:lpstr>Fira Sans Extra Condensed Medium</vt:lpstr>
      <vt:lpstr>Lato</vt:lpstr>
      <vt:lpstr>Battle of Vimy Ridge Thesis by Slidesgo</vt:lpstr>
      <vt:lpstr>Battleships</vt:lpstr>
      <vt:lpstr>INTRODUCTION</vt:lpstr>
      <vt:lpstr>RESULTS</vt:lpstr>
      <vt:lpstr>—Joyce Eilers &amp; Bob Lowden</vt:lpstr>
      <vt:lpstr>OBJECTIVES</vt:lpstr>
      <vt:lpstr>-INSPIRED BY CLASSIC BOARD GAME- BATTLESHIP -ONLY SINGLE PLAYER -HAVE DIFFERENT TYPES OF BATTLESHIP -HAVE DIFFERENT LEVELS OF DIFFICULTY   </vt:lpstr>
      <vt:lpstr>METHODOLOGY</vt:lpstr>
      <vt:lpstr>- WE USE SIMILAR ARCHITECTURE LIKE PA3 AND PA4 -WE BREAK DIFFERENT FUNCTIONS OF THE GAME INTO SEPARATE FILE AND MADE A MAKEFILE -MENU IS RESPONSIBLE FOR THE STARTING SCREEN - CLASS SHIP IS RESPONSIBLE FOR GENERATING A NEW SHIP BASED ON COORDINATE GIVEN  -INSTRUCTIONS PRINTS OUT THE INSTRUCTIONS AND THE MAP -BOARD IS RESPONSIBLE FOR GAME ACTIVITIES AND THEIR EFFECT ON MAP. WORKS LIKE VIEW IN PA3 - INITIALIZE GAME LIKE MODEL IN PA3 </vt:lpstr>
      <vt:lpstr>RESULTS</vt:lpstr>
      <vt:lpstr>PowerPoint Presentation</vt:lpstr>
      <vt:lpstr>PowerPoint Presentation</vt:lpstr>
      <vt:lpstr>-WE ALSO INCLUDE ERROR DETECTING METHODS THAT OUTPUTS ERROR MESSAGE  -WE TRIED TO INCLUDE GAME AI BUT FAILED  -WE TRIED TO INCLUDE A GUI BUT THE TOOLS REQUIRED ONLY WORKS FOR WINDOWS</vt:lpstr>
      <vt:lpstr>CONCLUSTIONS</vt:lpstr>
      <vt:lpstr>-WE ALL WORK VERY HARD TO REACH THE FINAL EDITION OF THE GAME -WE DICUSSED MANY DIFFERENT VERSIONS BUT SOME FAILED TO IMPLEMENT SO NEXT TIIME WE CAN MAKE THE DISCUSSION MORE EFFIECENT -WE DID A GREAT JOB IN PLANNING THE GAME AND THE FLOW OF OUR GAME IS PERFECT!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Battleships</dc:title>
  <cp:lastModifiedBy>GU ZHAOWEN</cp:lastModifiedBy>
  <cp:revision>14</cp:revision>
  <dcterms:modified xsi:type="dcterms:W3CDTF">2022-12-11T18:33:40Z</dcterms:modified>
</cp:coreProperties>
</file>